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65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59" r:id="rId10"/>
    <p:sldId id="264" r:id="rId11"/>
    <p:sldId id="267" r:id="rId12"/>
    <p:sldId id="266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50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6768870" cy="792088"/>
          </a:xfrm>
        </p:spPr>
        <p:txBody>
          <a:bodyPr/>
          <a:lstStyle/>
          <a:p>
            <a:pPr algn="ctr"/>
            <a:r>
              <a:rPr lang="ru-RU" b="1" dirty="0" smtClean="0"/>
              <a:t>ЛЕТО      2023      ДЗЮДО</a:t>
            </a:r>
            <a:endParaRPr lang="ru-RU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998" y="3519137"/>
            <a:ext cx="336037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4248472" cy="318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Рисунок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628800"/>
            <a:ext cx="1008112" cy="983715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93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908720"/>
            <a:ext cx="7704856" cy="5328592"/>
          </a:xfrm>
        </p:spPr>
        <p:txBody>
          <a:bodyPr/>
          <a:lstStyle/>
          <a:p>
            <a:pPr marL="68580" indent="0" algn="ctr">
              <a:buNone/>
            </a:pPr>
            <a:r>
              <a:rPr lang="ru-RU" dirty="0" smtClean="0"/>
              <a:t>Теплую атмосферу лагеря, заряд южного солнца  увезли с собой юные спортсмены </a:t>
            </a:r>
          </a:p>
          <a:p>
            <a:pPr marL="68580" indent="0">
              <a:buNone/>
            </a:pPr>
            <a:endParaRPr lang="ru-RU" dirty="0"/>
          </a:p>
        </p:txBody>
      </p:sp>
      <p:pic>
        <p:nvPicPr>
          <p:cNvPr id="3074" name="Picture 2" descr="C:\Users\ТЭ\Desktop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638" y="2132856"/>
            <a:ext cx="6525476" cy="415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059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900" b="1" dirty="0" smtClean="0">
                <a:solidFill>
                  <a:schemeClr val="tx1"/>
                </a:solidFill>
              </a:rPr>
              <a:t>УЧЕБНО-ТРЕНИРОВОЧНЫЕ МЕРОПРИЯТИЯ</a:t>
            </a:r>
            <a:endParaRPr lang="ru-RU" sz="2900" b="1" dirty="0">
              <a:solidFill>
                <a:schemeClr val="tx1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err="1"/>
              <a:t>п</a:t>
            </a:r>
            <a:r>
              <a:rPr lang="ru-RU" b="1" dirty="0" err="1" smtClean="0"/>
              <a:t>.Терскол</a:t>
            </a:r>
            <a:r>
              <a:rPr lang="ru-RU" b="1" dirty="0" smtClean="0"/>
              <a:t>, </a:t>
            </a:r>
          </a:p>
          <a:p>
            <a:r>
              <a:rPr lang="ru-RU" b="1" dirty="0" smtClean="0"/>
              <a:t>Кабардино-Балкария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8" y="2420888"/>
            <a:ext cx="4451309" cy="3338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5730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836712"/>
            <a:ext cx="7992888" cy="5544616"/>
          </a:xfrm>
        </p:spPr>
        <p:txBody>
          <a:bodyPr/>
          <a:lstStyle/>
          <a:p>
            <a:pPr marL="68580" indent="0" algn="ctr">
              <a:buNone/>
            </a:pPr>
            <a:r>
              <a:rPr lang="ru-RU" dirty="0" smtClean="0"/>
              <a:t>Спортсмены старших групп </a:t>
            </a:r>
            <a:r>
              <a:rPr lang="ru-RU" dirty="0"/>
              <a:t>июльские сборы традиционно </a:t>
            </a:r>
            <a:r>
              <a:rPr lang="ru-RU" dirty="0" smtClean="0"/>
              <a:t>проводят на всероссийской тренировочной базе поселка </a:t>
            </a:r>
            <a:r>
              <a:rPr lang="ru-RU" dirty="0" err="1" smtClean="0"/>
              <a:t>Терскол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4098" name="Picture 2" descr="C:\Users\ТЭ\Шляндина Т.Э\ФОТО\2023\Лето 2023\фото ТЕРСКОЛ\IMG-20230712-WA00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24944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76872"/>
            <a:ext cx="28575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808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764704"/>
            <a:ext cx="8208912" cy="5688632"/>
          </a:xfrm>
        </p:spPr>
        <p:txBody>
          <a:bodyPr/>
          <a:lstStyle/>
          <a:p>
            <a:pPr marL="68580" indent="0">
              <a:buNone/>
            </a:pPr>
            <a:endParaRPr lang="ru-RU" sz="200" dirty="0" smtClean="0"/>
          </a:p>
          <a:p>
            <a:pPr marL="68580" indent="0">
              <a:buNone/>
            </a:pPr>
            <a:r>
              <a:rPr lang="ru-RU" sz="2200" dirty="0" smtClean="0"/>
              <a:t>Здесь они активно тренируются, развивают свою физическую форму и главные качества дзюдоиста: быстроту, ловкость, выносливость.</a:t>
            </a:r>
          </a:p>
          <a:p>
            <a:pPr marL="68580" indent="0">
              <a:buNone/>
            </a:pPr>
            <a:endParaRPr lang="ru-RU" dirty="0"/>
          </a:p>
        </p:txBody>
      </p:sp>
      <p:pic>
        <p:nvPicPr>
          <p:cNvPr id="1026" name="Picture 2" descr="C:\Users\ТЭ\Шляндина Т.Э\ФОТО\2023\Лето 2023\фото ТЕРСКОЛ\IMG-20230722-WA00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700808"/>
            <a:ext cx="2206240" cy="477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5" name="Picture 1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76872"/>
            <a:ext cx="5243736" cy="3932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594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08720"/>
            <a:ext cx="8208912" cy="5544616"/>
          </a:xfrm>
        </p:spPr>
        <p:txBody>
          <a:bodyPr/>
          <a:lstStyle/>
          <a:p>
            <a:pPr marL="68580" indent="0">
              <a:buNone/>
            </a:pPr>
            <a:r>
              <a:rPr lang="ru-RU" dirty="0" smtClean="0"/>
              <a:t>				В плотном графике 					предусмотрены походы на 				поляну нарзанов, на горы 				</a:t>
            </a:r>
            <a:r>
              <a:rPr lang="ru-RU" dirty="0" err="1" smtClean="0"/>
              <a:t>Иткол</a:t>
            </a:r>
            <a:r>
              <a:rPr lang="ru-RU" dirty="0" smtClean="0"/>
              <a:t> и </a:t>
            </a:r>
            <a:r>
              <a:rPr lang="ru-RU" dirty="0" err="1" smtClean="0"/>
              <a:t>Чегет</a:t>
            </a:r>
            <a:r>
              <a:rPr lang="ru-RU" dirty="0" smtClean="0"/>
              <a:t>.</a:t>
            </a:r>
          </a:p>
          <a:p>
            <a:pPr marL="6858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1" name="Picture 3" descr="C:\Users\ТЭ\Шляндина Т.Э\ФОТО\2023\Лето 2023\фото ТЕРСКОЛ\IMG-20230726-WA0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96952"/>
            <a:ext cx="4634027" cy="262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ТЭ\Шляндина Т.Э\ФОТО\2023\Лето 2023\фото ТЕРСКОЛ\IMG-20230726-WA0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98" y="1360917"/>
            <a:ext cx="3144349" cy="235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ТЭ\Шляндина Т.Э\ФОТО\2023\Лето 2023\фото ТЕРСКОЛ\IMG-20230722-WA00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60" y="4149080"/>
            <a:ext cx="2927987" cy="219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682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764704"/>
            <a:ext cx="8208912" cy="5760640"/>
          </a:xfrm>
        </p:spPr>
        <p:txBody>
          <a:bodyPr/>
          <a:lstStyle/>
          <a:p>
            <a:pPr marL="68580" indent="0" algn="ctr">
              <a:buNone/>
            </a:pPr>
            <a:endParaRPr lang="ru-RU" sz="1400" dirty="0" smtClean="0"/>
          </a:p>
          <a:p>
            <a:pPr marL="68580" indent="0" algn="ctr">
              <a:buNone/>
            </a:pPr>
            <a:r>
              <a:rPr lang="ru-RU" dirty="0" smtClean="0"/>
              <a:t>Поход на Эльбрус и к водопаду </a:t>
            </a:r>
            <a:r>
              <a:rPr lang="ru-RU" dirty="0" err="1" smtClean="0"/>
              <a:t>Терскол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7" name="Picture 3" descr="C:\Users\ТЭ\Шляндина Т.Э\ФОТО\2023\Лето 2023\фото ТЕРСКОЛ\IMG-20230727-WA0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40968"/>
            <a:ext cx="4355637" cy="326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ТЭ\Шляндина Т.Э\ФОТО\2023\Лето 2023\фото ТЕРСКОЛ\IMG-20230715-WA0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3204102" cy="427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852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764704"/>
            <a:ext cx="8136904" cy="5688632"/>
          </a:xfrm>
        </p:spPr>
        <p:txBody>
          <a:bodyPr/>
          <a:lstStyle/>
          <a:p>
            <a:pPr marL="68580" indent="0">
              <a:buNone/>
            </a:pPr>
            <a:endParaRPr lang="ru-RU" sz="1000" dirty="0" smtClean="0"/>
          </a:p>
          <a:p>
            <a:pPr marL="68580" indent="0">
              <a:buNone/>
            </a:pPr>
            <a:r>
              <a:rPr lang="ru-RU" dirty="0" smtClean="0"/>
              <a:t>Прогулка на поляну </a:t>
            </a:r>
            <a:r>
              <a:rPr lang="ru-RU" dirty="0" err="1" smtClean="0"/>
              <a:t>Азау</a:t>
            </a:r>
            <a:endParaRPr lang="ru-RU" dirty="0" smtClean="0"/>
          </a:p>
          <a:p>
            <a:pPr marL="68580" indent="0">
              <a:buNone/>
            </a:pPr>
            <a:r>
              <a:rPr lang="ru-RU" dirty="0" smtClean="0"/>
              <a:t>и экскурсия в </a:t>
            </a:r>
          </a:p>
          <a:p>
            <a:pPr marL="68580" indent="0">
              <a:buNone/>
            </a:pPr>
            <a:r>
              <a:rPr lang="ru-RU" dirty="0" smtClean="0"/>
              <a:t>высокогорную </a:t>
            </a:r>
          </a:p>
          <a:p>
            <a:pPr marL="68580" indent="0">
              <a:buNone/>
            </a:pPr>
            <a:r>
              <a:rPr lang="ru-RU" dirty="0" err="1"/>
              <a:t>о</a:t>
            </a:r>
            <a:r>
              <a:rPr lang="ru-RU" smtClean="0"/>
              <a:t>бсерваторию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89247"/>
            <a:ext cx="3456384" cy="46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Users\ТЭ\Шляндина Т.Э\ФОТО\2023\Лето 2023\фото ТЕРСКОЛ\IMG-20230715-WA01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3979709" cy="298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95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80728"/>
            <a:ext cx="8064896" cy="5400600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ru-RU" sz="2100" dirty="0" smtClean="0"/>
              <a:t>Тренировочные занятия в условиях высокогорья поднимают функциональные возможности спортсменов на более высокую ступень. Готовят воспитанников школы к главным  стартам.</a:t>
            </a:r>
            <a:endParaRPr lang="ru-RU" sz="2100" dirty="0"/>
          </a:p>
        </p:txBody>
      </p:sp>
      <p:pic>
        <p:nvPicPr>
          <p:cNvPr id="5124" name="Picture 4" descr="C:\Users\ТЭ\Шляндина Т.Э\ФОТО\2023\Лето 2023\фото ТЕРСКОЛ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34165"/>
            <a:ext cx="6048672" cy="390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578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0" y="2636912"/>
            <a:ext cx="3474720" cy="1773724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Спортивно-оздоровительный лагерь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err="1" smtClean="0"/>
              <a:t>г.Анапа</a:t>
            </a:r>
            <a:r>
              <a:rPr lang="ru-RU" b="1" dirty="0" smtClean="0"/>
              <a:t>,</a:t>
            </a:r>
          </a:p>
          <a:p>
            <a:r>
              <a:rPr lang="ru-RU" b="1" dirty="0"/>
              <a:t>м</a:t>
            </a:r>
            <a:r>
              <a:rPr lang="ru-RU" b="1" dirty="0" smtClean="0"/>
              <a:t>орская дача «Арабеска»</a:t>
            </a:r>
          </a:p>
          <a:p>
            <a:endParaRPr lang="ru-RU" b="1" dirty="0"/>
          </a:p>
          <a:p>
            <a:pPr algn="ctr"/>
            <a:r>
              <a:rPr lang="ru-RU" b="1" i="1" dirty="0"/>
              <a:t>а</a:t>
            </a:r>
            <a:r>
              <a:rPr lang="ru-RU" b="1" i="1" dirty="0" smtClean="0"/>
              <a:t>вгуст 2023</a:t>
            </a:r>
            <a:endParaRPr lang="ru-RU" b="1" i="1" dirty="0"/>
          </a:p>
        </p:txBody>
      </p:sp>
      <p:pic>
        <p:nvPicPr>
          <p:cNvPr id="1026" name="Picture 2" descr="C:\Users\ТЭ\Шляндина Т.Э\ФОТО\2023\Лето 2023\фото АНАПА\IMG-20230822-WA0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12" y="332656"/>
            <a:ext cx="4438787" cy="591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47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08720"/>
            <a:ext cx="8064896" cy="1080121"/>
          </a:xfrm>
        </p:spPr>
        <p:txBody>
          <a:bodyPr/>
          <a:lstStyle/>
          <a:p>
            <a:pPr marL="68580" indent="0">
              <a:buNone/>
            </a:pPr>
            <a:r>
              <a:rPr lang="ru-RU" dirty="0" smtClean="0">
                <a:latin typeface="Bahnschrift" pitchFamily="34" charset="0"/>
              </a:rPr>
              <a:t>Последние две недели августа  юные дзюдоисты Тосно тренировались на берегу Черного моря.</a:t>
            </a:r>
          </a:p>
          <a:p>
            <a:pPr marL="68580" indent="0">
              <a:buNone/>
            </a:pPr>
            <a:endParaRPr lang="ru-RU" dirty="0">
              <a:latin typeface="Bahnschrift" pitchFamily="34" charset="0"/>
            </a:endParaRPr>
          </a:p>
        </p:txBody>
      </p:sp>
      <p:pic>
        <p:nvPicPr>
          <p:cNvPr id="5" name="Picture 2" descr="C:\Users\ТЭ\Deskto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62" y="2222442"/>
            <a:ext cx="8076586" cy="404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836712"/>
            <a:ext cx="8136904" cy="5472608"/>
          </a:xfrm>
        </p:spPr>
        <p:txBody>
          <a:bodyPr/>
          <a:lstStyle/>
          <a:p>
            <a:pPr marL="68580" indent="0">
              <a:buNone/>
            </a:pPr>
            <a:endParaRPr lang="ru-RU" dirty="0" smtClean="0"/>
          </a:p>
          <a:p>
            <a:pPr marL="68580" indent="0">
              <a:buNone/>
            </a:pPr>
            <a:r>
              <a:rPr lang="ru-RU" dirty="0" smtClean="0"/>
              <a:t>Проживали ребята</a:t>
            </a:r>
          </a:p>
          <a:p>
            <a:pPr marL="68580" indent="0">
              <a:buNone/>
            </a:pPr>
            <a:r>
              <a:rPr lang="ru-RU" dirty="0" smtClean="0"/>
              <a:t>в небольших уютных </a:t>
            </a:r>
          </a:p>
          <a:p>
            <a:pPr marL="68580" indent="0">
              <a:buNone/>
            </a:pPr>
            <a:r>
              <a:rPr lang="ru-RU" dirty="0" smtClean="0"/>
              <a:t>деревянных домиках. </a:t>
            </a:r>
            <a:endParaRPr lang="ru-RU" dirty="0"/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" r="3208"/>
          <a:stretch>
            <a:fillRect/>
          </a:stretch>
        </p:blipFill>
        <p:spPr bwMode="auto">
          <a:xfrm>
            <a:off x="611559" y="3501008"/>
            <a:ext cx="3840427" cy="288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038" y="3323759"/>
            <a:ext cx="2649895" cy="305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3987248" cy="273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60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980728"/>
            <a:ext cx="7776864" cy="5328592"/>
          </a:xfrm>
        </p:spPr>
        <p:txBody>
          <a:bodyPr/>
          <a:lstStyle/>
          <a:p>
            <a:pPr marL="68580" indent="0">
              <a:buNone/>
            </a:pPr>
            <a:r>
              <a:rPr lang="ru-RU" dirty="0" smtClean="0"/>
              <a:t>Море и бассейн ежедневно в распорядке дня.</a:t>
            </a:r>
            <a:endParaRPr lang="ru-RU" dirty="0"/>
          </a:p>
        </p:txBody>
      </p:sp>
      <p:pic>
        <p:nvPicPr>
          <p:cNvPr id="4" name="Picture 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82789"/>
            <a:ext cx="373870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ТЭ\Desktop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020" y="3429000"/>
            <a:ext cx="6456040" cy="287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85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836712"/>
            <a:ext cx="7920880" cy="5544616"/>
          </a:xfrm>
        </p:spPr>
        <p:txBody>
          <a:bodyPr/>
          <a:lstStyle/>
          <a:p>
            <a:pPr marL="68580" indent="0">
              <a:buNone/>
            </a:pPr>
            <a:r>
              <a:rPr lang="ru-RU" dirty="0" smtClean="0"/>
              <a:t>Тренировки в зале и на улице.</a:t>
            </a:r>
            <a:endParaRPr lang="ru-RU" dirty="0"/>
          </a:p>
        </p:txBody>
      </p:sp>
      <p:pic>
        <p:nvPicPr>
          <p:cNvPr id="4" name="Picture 3" descr="C:\Users\ТЭ\Шляндина Т.Э\ФОТО\2023\Лето 2023\фото АНАПА\IMG-20230819-WA0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836712"/>
            <a:ext cx="291632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ТЭ\Desktop\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5" y="1628800"/>
            <a:ext cx="3026270" cy="434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430187"/>
            <a:ext cx="3961604" cy="2971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451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764704"/>
            <a:ext cx="8064896" cy="5616624"/>
          </a:xfrm>
        </p:spPr>
        <p:txBody>
          <a:bodyPr/>
          <a:lstStyle/>
          <a:p>
            <a:pPr marL="68580" indent="0">
              <a:buNone/>
            </a:pPr>
            <a:r>
              <a:rPr lang="ru-RU" dirty="0" smtClean="0"/>
              <a:t>В летнем кафе можно было не только вкусно пообедать, но и отметить День рождения.</a:t>
            </a:r>
            <a:endParaRPr lang="ru-RU" dirty="0"/>
          </a:p>
        </p:txBody>
      </p:sp>
      <p:pic>
        <p:nvPicPr>
          <p:cNvPr id="1026" name="Picture 2" descr="C:\Users\ТЭ\Desktop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638" y="2492897"/>
            <a:ext cx="4374758" cy="305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ТЭ\Desktop\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3202595" cy="421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417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908720"/>
            <a:ext cx="6777317" cy="4923909"/>
          </a:xfrm>
        </p:spPr>
        <p:txBody>
          <a:bodyPr/>
          <a:lstStyle/>
          <a:p>
            <a:pPr marL="68580" indent="0">
              <a:buNone/>
            </a:pPr>
            <a:r>
              <a:rPr lang="ru-RU" dirty="0" smtClean="0"/>
              <a:t>А в выходные есть время для развлечений, парка, шашлыков…</a:t>
            </a:r>
          </a:p>
          <a:p>
            <a:pPr marL="68580" indent="0">
              <a:buNone/>
            </a:pPr>
            <a:endParaRPr lang="ru-RU" dirty="0"/>
          </a:p>
        </p:txBody>
      </p:sp>
      <p:pic>
        <p:nvPicPr>
          <p:cNvPr id="2050" name="Picture 2" descr="C:\Users\ТЭ\Шляндина Т.Э\ФОТО\2023\Лето 2023\фото АНАПА\IMG-20230828-WA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5832647" cy="437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129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836711"/>
            <a:ext cx="7920880" cy="5621191"/>
          </a:xfrm>
        </p:spPr>
        <p:txBody>
          <a:bodyPr/>
          <a:lstStyle/>
          <a:p>
            <a:pPr marL="68580" indent="0">
              <a:buNone/>
            </a:pPr>
            <a:r>
              <a:rPr lang="ru-RU" dirty="0" smtClean="0"/>
              <a:t>С </a:t>
            </a:r>
            <a:r>
              <a:rPr lang="ru-RU" dirty="0" err="1" smtClean="0"/>
              <a:t>тосненскими</a:t>
            </a:r>
            <a:r>
              <a:rPr lang="ru-RU" dirty="0" smtClean="0"/>
              <a:t> спортсменами выезжали: директор школы, тренеры, представитель от родителей - врач.</a:t>
            </a:r>
            <a:endParaRPr lang="ru-RU" dirty="0"/>
          </a:p>
        </p:txBody>
      </p:sp>
      <p:pic>
        <p:nvPicPr>
          <p:cNvPr id="4" name="Picture 2" descr="C:\Users\ТЭ\Шляндина Т.Э\ФОТО\2023\Лето 2023\фото АНАПА\IMG-20230827-WA0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47894"/>
            <a:ext cx="5853788" cy="431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1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863</TotalTime>
  <Words>184</Words>
  <Application>Microsoft Office PowerPoint</Application>
  <PresentationFormat>Экран (4:3)</PresentationFormat>
  <Paragraphs>33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Остин</vt:lpstr>
      <vt:lpstr>ЛЕТО      2023      ДЗЮДО</vt:lpstr>
      <vt:lpstr>Спортивно-оздоровительный лагерь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УЧЕБНО-ТРЕНИРОВОЧНЫЕ МЕРОПРИЯТИЯ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Спортивно-оздоровительные мероприятия</dc:title>
  <dc:creator>ТЭ</dc:creator>
  <cp:lastModifiedBy>ТЭ</cp:lastModifiedBy>
  <cp:revision>40</cp:revision>
  <dcterms:created xsi:type="dcterms:W3CDTF">2023-09-18T07:30:38Z</dcterms:created>
  <dcterms:modified xsi:type="dcterms:W3CDTF">2023-09-21T12:06:18Z</dcterms:modified>
</cp:coreProperties>
</file>